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7C776F-C180-4645-81AC-5329BB52942E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0798E4-9025-4D7B-955B-30EBA894F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3886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DECISION MAKING MODEL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christina_olson\Local Settings\Temporary Internet Files\Content.IE5\4WPWSF7U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200" y="3886200"/>
            <a:ext cx="29464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1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Name the Problem</a:t>
            </a:r>
            <a:endParaRPr lang="en-US" sz="8000" dirty="0"/>
          </a:p>
        </p:txBody>
      </p:sp>
      <p:pic>
        <p:nvPicPr>
          <p:cNvPr id="2050" name="Picture 2" descr="C:\Documents and Settings\christina_olson\Local Settings\Temporary Internet Files\Content.IE5\FYDX9JGN\MC9000710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3276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List the Possible Choices </a:t>
            </a:r>
          </a:p>
          <a:p>
            <a:endParaRPr lang="en-US" sz="7200" dirty="0"/>
          </a:p>
        </p:txBody>
      </p:sp>
      <p:pic>
        <p:nvPicPr>
          <p:cNvPr id="3074" name="Picture 2" descr="C:\Documents and Settings\christina_olson\Local Settings\Temporary Internet Files\Content.IE5\44TLDIRR\MC90043982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428" y="3505200"/>
            <a:ext cx="365714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List the Pro’s and Con’s to each Choice</a:t>
            </a:r>
          </a:p>
          <a:p>
            <a:endParaRPr lang="en-US" sz="5400" dirty="0"/>
          </a:p>
        </p:txBody>
      </p:sp>
      <p:pic>
        <p:nvPicPr>
          <p:cNvPr id="4098" name="Picture 2" descr="C:\Documents and Settings\christina_olson\Local Settings\Temporary Internet Files\Content.IE5\44TLDIRR\MC9002857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3276600"/>
            <a:ext cx="4800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Make the Decision and Act</a:t>
            </a:r>
          </a:p>
          <a:p>
            <a:endParaRPr lang="en-US" sz="6600" dirty="0" smtClean="0"/>
          </a:p>
          <a:p>
            <a:endParaRPr lang="en-US" sz="6600" dirty="0"/>
          </a:p>
        </p:txBody>
      </p:sp>
      <p:pic>
        <p:nvPicPr>
          <p:cNvPr id="5" name="Picture 4" descr="HART-0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3505200"/>
            <a:ext cx="4762500" cy="3352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Step 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Evaluate the Outcome</a:t>
            </a:r>
          </a:p>
          <a:p>
            <a:endParaRPr lang="en-US" sz="8000" dirty="0"/>
          </a:p>
        </p:txBody>
      </p:sp>
      <p:pic>
        <p:nvPicPr>
          <p:cNvPr id="5" name="Picture 4" descr="evaluate-13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4038600"/>
            <a:ext cx="4648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36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DECISION MAKING MODEL</vt:lpstr>
      <vt:lpstr>Step 1</vt:lpstr>
      <vt:lpstr>Step 2</vt:lpstr>
      <vt:lpstr>Step 3</vt:lpstr>
      <vt:lpstr>Step 4</vt:lpstr>
      <vt:lpstr>Step 5</vt:lpstr>
    </vt:vector>
  </TitlesOfParts>
  <Company>ISD11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MODEL</dc:title>
  <dc:creator>christina_olson</dc:creator>
  <cp:lastModifiedBy>christina_olson</cp:lastModifiedBy>
  <cp:revision>4</cp:revision>
  <dcterms:created xsi:type="dcterms:W3CDTF">2010-12-15T15:52:35Z</dcterms:created>
  <dcterms:modified xsi:type="dcterms:W3CDTF">2010-12-15T17:05:43Z</dcterms:modified>
</cp:coreProperties>
</file>